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Source Sans 3"/>
      <p:regular r:id="rId19"/>
    </p:embeddedFont>
    <p:embeddedFont>
      <p:font typeface="Source Sans 3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image" Target="../media/image-5-11.png"/><Relationship Id="rId12" Type="http://schemas.openxmlformats.org/officeDocument/2006/relationships/image" Target="../media/image-5-12.svg"/><Relationship Id="rId13" Type="http://schemas.openxmlformats.org/officeDocument/2006/relationships/image" Target="../media/image-5-13.png"/><Relationship Id="rId14" Type="http://schemas.openxmlformats.org/officeDocument/2006/relationships/image" Target="../media/image-5-14.svg"/><Relationship Id="rId15" Type="http://schemas.openxmlformats.org/officeDocument/2006/relationships/image" Target="../media/image-5-15.png"/><Relationship Id="rId16" Type="http://schemas.openxmlformats.org/officeDocument/2006/relationships/image" Target="../media/image-5-16.svg"/><Relationship Id="rId17" Type="http://schemas.openxmlformats.org/officeDocument/2006/relationships/slideLayout" Target="../slideLayouts/slideLayout6.xml"/><Relationship Id="rId1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070027"/>
            <a:ext cx="687395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Word Search Generator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141470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 Interactive Puzzle Generation System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4789289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Introduction to Programming Language I Project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6410" y="803077"/>
            <a:ext cx="7531179" cy="1308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Problem: Manual Puzzle Creation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806410" y="2457569"/>
            <a:ext cx="3650337" cy="2369225"/>
          </a:xfrm>
          <a:prstGeom prst="roundRect">
            <a:avLst>
              <a:gd name="adj" fmla="val 6175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75930" y="2457569"/>
            <a:ext cx="121920" cy="2369225"/>
          </a:xfrm>
          <a:prstGeom prst="roundRect">
            <a:avLst>
              <a:gd name="adj" fmla="val 28347"/>
            </a:avLst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158716" y="2718435"/>
            <a:ext cx="2618184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Time-Consuming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158716" y="3183850"/>
            <a:ext cx="3037165" cy="1382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Manually crafting word search puzzles is a laborious and repetitive task, especially for large word lists.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4687133" y="2457569"/>
            <a:ext cx="3650456" cy="2369225"/>
          </a:xfrm>
          <a:prstGeom prst="roundRect">
            <a:avLst>
              <a:gd name="adj" fmla="val 6175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6653" y="2457569"/>
            <a:ext cx="121920" cy="2369225"/>
          </a:xfrm>
          <a:prstGeom prst="roundRect">
            <a:avLst>
              <a:gd name="adj" fmla="val 28347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5039439" y="2718435"/>
            <a:ext cx="2618184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Prone to Errors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5039439" y="3183850"/>
            <a:ext cx="3037284" cy="1382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Human errors in placement can lead to overlapping words or incorrectly hidden solutions, reducing puzzle quality.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06410" y="5057180"/>
            <a:ext cx="3650337" cy="2369225"/>
          </a:xfrm>
          <a:prstGeom prst="roundRect">
            <a:avLst>
              <a:gd name="adj" fmla="val 6175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75930" y="5057180"/>
            <a:ext cx="121920" cy="2369225"/>
          </a:xfrm>
          <a:prstGeom prst="roundRect">
            <a:avLst>
              <a:gd name="adj" fmla="val 28347"/>
            </a:avLst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58716" y="5318046"/>
            <a:ext cx="2618184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Lack of Variety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158716" y="5783461"/>
            <a:ext cx="3037165" cy="1382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Traditional methods often result in predictable layouts, limiting the complexity and engagement of the puzzles.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898" y="553283"/>
            <a:ext cx="4571167" cy="57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Objectives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03898" y="1426131"/>
            <a:ext cx="804505" cy="1411724"/>
          </a:xfrm>
          <a:prstGeom prst="roundRect">
            <a:avLst>
              <a:gd name="adj" fmla="val 360013"/>
            </a:avLst>
          </a:prstGeom>
          <a:solidFill>
            <a:srgbClr val="30313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358" y="1981200"/>
            <a:ext cx="301585" cy="3015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09499" y="1627227"/>
            <a:ext cx="274760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Automated Generation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709499" y="2033588"/>
            <a:ext cx="6730603" cy="603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a console-based C application to automatically generate dynamic square word search grids.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703898" y="3038951"/>
            <a:ext cx="804505" cy="1411724"/>
          </a:xfrm>
          <a:prstGeom prst="roundRect">
            <a:avLst>
              <a:gd name="adj" fmla="val 360013"/>
            </a:avLst>
          </a:prstGeom>
          <a:solidFill>
            <a:srgbClr val="303132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358" y="3594021"/>
            <a:ext cx="301585" cy="3015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09499" y="3240048"/>
            <a:ext cx="298311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Diverse Word Placement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709499" y="3646408"/>
            <a:ext cx="6730603" cy="603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algorithms for hiding words horizontally, vertically, and diagonally, ensuring variety.</a:t>
            </a:r>
            <a:endParaRPr lang="en-US" sz="1550" dirty="0"/>
          </a:p>
        </p:txBody>
      </p:sp>
      <p:sp>
        <p:nvSpPr>
          <p:cNvPr id="12" name="Shape 7"/>
          <p:cNvSpPr/>
          <p:nvPr/>
        </p:nvSpPr>
        <p:spPr>
          <a:xfrm>
            <a:off x="703898" y="4651772"/>
            <a:ext cx="804505" cy="1411724"/>
          </a:xfrm>
          <a:prstGeom prst="roundRect">
            <a:avLst>
              <a:gd name="adj" fmla="val 360013"/>
            </a:avLst>
          </a:prstGeom>
          <a:solidFill>
            <a:srgbClr val="303132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5358" y="5206841"/>
            <a:ext cx="301585" cy="30158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09499" y="4852868"/>
            <a:ext cx="256222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Interactive Validation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709499" y="5259229"/>
            <a:ext cx="6730603" cy="603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Enable real-time user input validation against a dictionary and provide visual feedback for correct guesses.</a:t>
            </a:r>
            <a:endParaRPr lang="en-US" sz="1550" dirty="0"/>
          </a:p>
        </p:txBody>
      </p:sp>
      <p:sp>
        <p:nvSpPr>
          <p:cNvPr id="16" name="Shape 10"/>
          <p:cNvSpPr/>
          <p:nvPr/>
        </p:nvSpPr>
        <p:spPr>
          <a:xfrm>
            <a:off x="703898" y="6264593"/>
            <a:ext cx="804505" cy="1411724"/>
          </a:xfrm>
          <a:prstGeom prst="roundRect">
            <a:avLst>
              <a:gd name="adj" fmla="val 360013"/>
            </a:avLst>
          </a:prstGeom>
          <a:solidFill>
            <a:srgbClr val="303132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358" y="6819662"/>
            <a:ext cx="301585" cy="30158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709499" y="6465689"/>
            <a:ext cx="275141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External Word Loading</a:t>
            </a: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1709499" y="6872049"/>
            <a:ext cx="6730603" cy="603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Allow puzzles to be customized by loading word lists from external text files for flexible content.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730" y="572810"/>
            <a:ext cx="7752398" cy="563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System Overview &amp; Key Features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694730" y="1763018"/>
            <a:ext cx="99179" cy="99179"/>
          </a:xfrm>
          <a:prstGeom prst="roundRect">
            <a:avLst>
              <a:gd name="adj" fmla="val 460985"/>
            </a:avLst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992386" y="1657588"/>
            <a:ext cx="2681526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Dynamic Grid Creation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92386" y="2138005"/>
            <a:ext cx="745307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Adjustable square grid size based on word list length for optimal density.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694730" y="2938046"/>
            <a:ext cx="99179" cy="99179"/>
          </a:xfrm>
          <a:prstGeom prst="roundRect">
            <a:avLst>
              <a:gd name="adj" fmla="val 460985"/>
            </a:avLst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992386" y="2832616"/>
            <a:ext cx="2832378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Randomized Placement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92386" y="3313033"/>
            <a:ext cx="7453074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Words are hidden in all eight directions (horizontal, vertical, diagonal) to maximize challenge.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694730" y="4410730"/>
            <a:ext cx="99179" cy="99179"/>
          </a:xfrm>
          <a:prstGeom prst="roundRect">
            <a:avLst>
              <a:gd name="adj" fmla="val 460985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992386" y="4305300"/>
            <a:ext cx="2489121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Dictionary Validation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92386" y="4785717"/>
            <a:ext cx="745307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 guesses are checked against a comprehensive list of valid words to ensure accuracy.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694730" y="5585758"/>
            <a:ext cx="99179" cy="99179"/>
          </a:xfrm>
          <a:prstGeom prst="roundRect">
            <a:avLst>
              <a:gd name="adj" fmla="val 460985"/>
            </a:avLst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992386" y="5480328"/>
            <a:ext cx="2255758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Visual Feedback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92386" y="5960745"/>
            <a:ext cx="745307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Correctly found words are highlighted on the console, enhancing the user experience.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694730" y="6760785"/>
            <a:ext cx="99179" cy="99179"/>
          </a:xfrm>
          <a:prstGeom prst="roundRect">
            <a:avLst>
              <a:gd name="adj" fmla="val 460985"/>
            </a:avLst>
          </a:pr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992386" y="6655356"/>
            <a:ext cx="292667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Customizable Word Lists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92386" y="7135773"/>
            <a:ext cx="745307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Users can supply their own word files, making the generator versatile for various themes.</a:t>
            </a:r>
            <a:endParaRPr lang="en-US" sz="1550" dirty="0"/>
          </a:p>
        </p:txBody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7427" y="1657588"/>
            <a:ext cx="5005745" cy="50057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3727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8155" y="375642"/>
            <a:ext cx="4385191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Algorithms &amp; Methodology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78155" y="968693"/>
            <a:ext cx="8187690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approach combines efficient data structures and strategic algorithms to ensure robust puzzle generation.</a:t>
            </a:r>
            <a:endParaRPr lang="en-US" sz="10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84" y="1327309"/>
            <a:ext cx="6356032" cy="3772376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9973" y="2249340"/>
            <a:ext cx="541091" cy="54109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817895" y="4100210"/>
            <a:ext cx="1579986" cy="553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Search &amp; Validate</a:t>
            </a:r>
            <a:endParaRPr lang="en-US" sz="1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9072" y="2250355"/>
            <a:ext cx="541092" cy="54109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826679" y="4100210"/>
            <a:ext cx="1579986" cy="553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Generate Grid</a:t>
            </a:r>
            <a:endParaRPr lang="en-US" sz="12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27857" y="2250355"/>
            <a:ext cx="541091" cy="541091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802999" y="4238526"/>
            <a:ext cx="1579986" cy="276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Load Words</a:t>
            </a:r>
            <a:endParaRPr lang="en-US" sz="1200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352" y="5257502"/>
            <a:ext cx="204907" cy="204907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922020" y="5253276"/>
            <a:ext cx="1552575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Grid Initialization</a:t>
            </a:r>
            <a:endParaRPr lang="en-US" sz="1200" dirty="0"/>
          </a:p>
        </p:txBody>
      </p:sp>
      <p:sp>
        <p:nvSpPr>
          <p:cNvPr id="14" name="Text 6"/>
          <p:cNvSpPr/>
          <p:nvPr/>
        </p:nvSpPr>
        <p:spPr>
          <a:xfrm>
            <a:off x="922020" y="5529263"/>
            <a:ext cx="7743825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dynamic 2D array is created and filled with random letters from the alphabet.</a:t>
            </a:r>
            <a:endParaRPr lang="en-US" sz="1050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9352" y="6011763"/>
            <a:ext cx="204907" cy="204907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922020" y="6007537"/>
            <a:ext cx="2102287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Word Placement Strategy</a:t>
            </a:r>
            <a:endParaRPr lang="en-US" sz="1200" dirty="0"/>
          </a:p>
        </p:txBody>
      </p:sp>
      <p:sp>
        <p:nvSpPr>
          <p:cNvPr id="17" name="Text 8"/>
          <p:cNvSpPr/>
          <p:nvPr/>
        </p:nvSpPr>
        <p:spPr>
          <a:xfrm>
            <a:off x="922020" y="6283523"/>
            <a:ext cx="7743825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Words are attempted to be placed at random positions and directions, prioritizing longer words first to reduce conflicts.</a:t>
            </a:r>
            <a:endParaRPr lang="en-US" sz="1050" dirty="0"/>
          </a:p>
        </p:txBody>
      </p:sp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9352" y="6766024"/>
            <a:ext cx="204907" cy="204907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922020" y="6761798"/>
            <a:ext cx="1552575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Conflict Resolution</a:t>
            </a:r>
            <a:endParaRPr lang="en-US" sz="1200" dirty="0"/>
          </a:p>
        </p:txBody>
      </p:sp>
      <p:sp>
        <p:nvSpPr>
          <p:cNvPr id="20" name="Text 10"/>
          <p:cNvSpPr/>
          <p:nvPr/>
        </p:nvSpPr>
        <p:spPr>
          <a:xfrm>
            <a:off x="922020" y="7037784"/>
            <a:ext cx="7743825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Algorithms ensure words do not overlap incorrectly, or if they do, they share common letters appropriately.</a:t>
            </a:r>
            <a:endParaRPr lang="en-US" sz="1050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9352" y="7520285"/>
            <a:ext cx="204907" cy="204907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922020" y="7516058"/>
            <a:ext cx="1552575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Search &amp; Highlight</a:t>
            </a:r>
            <a:endParaRPr lang="en-US" sz="1200" dirty="0"/>
          </a:p>
        </p:txBody>
      </p:sp>
      <p:sp>
        <p:nvSpPr>
          <p:cNvPr id="23" name="Text 12"/>
          <p:cNvSpPr/>
          <p:nvPr/>
        </p:nvSpPr>
        <p:spPr>
          <a:xfrm>
            <a:off x="922020" y="7792045"/>
            <a:ext cx="7743825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 input triggers a search function, which, upon finding a match, updates the grid's display with highlighting.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970" y="410170"/>
            <a:ext cx="3970734" cy="423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Results &amp; Applications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21970" y="1206579"/>
            <a:ext cx="2034064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Outcomes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21970" y="1609844"/>
            <a:ext cx="6611303" cy="223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Successfully developed a fully functional, console-based word search generator in C.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1970" y="1885712"/>
            <a:ext cx="6611303" cy="223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Achieved dynamic puzzle generation with varied word orientations.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1970" y="2161580"/>
            <a:ext cx="6611303" cy="223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Integrated robust word validation and interactive feedback for users.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21970" y="2437448"/>
            <a:ext cx="6611303" cy="223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Demonstrated efficient use of memory and processing for puzzle creation.</a:t>
            </a:r>
            <a:endParaRPr lang="en-US" sz="11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4748" y="1225272"/>
            <a:ext cx="6611303" cy="661130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21970" y="8228052"/>
            <a:ext cx="2363510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Potential Applications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21970" y="8855035"/>
            <a:ext cx="1694974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Educational Tool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521970" y="9156383"/>
            <a:ext cx="4404479" cy="223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 engaging vocabulary exercises for students of all ages.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5112901" y="8855035"/>
            <a:ext cx="1930718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Cognitive Stimulation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5112901" y="9156383"/>
            <a:ext cx="4404479" cy="223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 brain-teasing puzzles for leisure and mental exercise.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9703832" y="8855035"/>
            <a:ext cx="2403515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Customized Entertainment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9703832" y="9156383"/>
            <a:ext cx="4404598" cy="223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Generate themed puzzles for events, parties, or personalized gifts.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25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35" y="2714506"/>
            <a:ext cx="5690711" cy="505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 &amp; Future Scope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22935" y="3487103"/>
            <a:ext cx="1338453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Word Search Generator successfully meets its core objectives, providing a robust and interactive puzzle experience.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2935" y="4221123"/>
            <a:ext cx="6603206" cy="1539240"/>
          </a:xfrm>
          <a:prstGeom prst="roundRect">
            <a:avLst>
              <a:gd name="adj" fmla="val 7129"/>
            </a:avLst>
          </a:prstGeom>
          <a:solidFill>
            <a:srgbClr val="111213"/>
          </a:solidFill>
          <a:ln/>
        </p:spPr>
      </p:sp>
      <p:sp>
        <p:nvSpPr>
          <p:cNvPr id="6" name="Shape 3"/>
          <p:cNvSpPr/>
          <p:nvPr/>
        </p:nvSpPr>
        <p:spPr>
          <a:xfrm>
            <a:off x="622935" y="4198263"/>
            <a:ext cx="6603206" cy="91440"/>
          </a:xfrm>
          <a:prstGeom prst="roundRect">
            <a:avLst>
              <a:gd name="adj" fmla="val 29200"/>
            </a:avLst>
          </a:prstGeom>
          <a:solidFill>
            <a:srgbClr val="FFFFFF"/>
          </a:solidFill>
          <a:ln/>
        </p:spPr>
      </p:sp>
      <p:sp>
        <p:nvSpPr>
          <p:cNvPr id="7" name="Shape 4"/>
          <p:cNvSpPr/>
          <p:nvPr/>
        </p:nvSpPr>
        <p:spPr>
          <a:xfrm>
            <a:off x="3657540" y="3954185"/>
            <a:ext cx="533995" cy="533995"/>
          </a:xfrm>
          <a:prstGeom prst="roundRect">
            <a:avLst>
              <a:gd name="adj" fmla="val 171238"/>
            </a:avLst>
          </a:prstGeom>
          <a:solidFill>
            <a:srgbClr val="FFFFFF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7680" y="4114324"/>
            <a:ext cx="213598" cy="21359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3793" y="4666059"/>
            <a:ext cx="202275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Enhanced UI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823793" y="5025628"/>
            <a:ext cx="6201489" cy="533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a graphical user interface (GUI) for a more intuitive and visually appealing experience.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7404140" y="4221123"/>
            <a:ext cx="6603325" cy="1539240"/>
          </a:xfrm>
          <a:prstGeom prst="roundRect">
            <a:avLst>
              <a:gd name="adj" fmla="val 7129"/>
            </a:avLst>
          </a:prstGeom>
          <a:solidFill>
            <a:srgbClr val="111213"/>
          </a:solidFill>
          <a:ln/>
        </p:spPr>
      </p:sp>
      <p:sp>
        <p:nvSpPr>
          <p:cNvPr id="12" name="Shape 8"/>
          <p:cNvSpPr/>
          <p:nvPr/>
        </p:nvSpPr>
        <p:spPr>
          <a:xfrm>
            <a:off x="7404140" y="4198263"/>
            <a:ext cx="6603325" cy="91440"/>
          </a:xfrm>
          <a:prstGeom prst="roundRect">
            <a:avLst>
              <a:gd name="adj" fmla="val 29200"/>
            </a:avLst>
          </a:prstGeom>
          <a:solidFill>
            <a:srgbClr val="FFFFFF"/>
          </a:solidFill>
          <a:ln/>
        </p:spPr>
      </p:sp>
      <p:sp>
        <p:nvSpPr>
          <p:cNvPr id="13" name="Shape 9"/>
          <p:cNvSpPr/>
          <p:nvPr/>
        </p:nvSpPr>
        <p:spPr>
          <a:xfrm>
            <a:off x="10438745" y="3954185"/>
            <a:ext cx="533995" cy="533995"/>
          </a:xfrm>
          <a:prstGeom prst="roundRect">
            <a:avLst>
              <a:gd name="adj" fmla="val 171238"/>
            </a:avLst>
          </a:prstGeom>
          <a:solidFill>
            <a:srgbClr val="FFFFFF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8884" y="4114324"/>
            <a:ext cx="213598" cy="21359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604998" y="4666059"/>
            <a:ext cx="202275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More Puzzle Types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7604998" y="5025628"/>
            <a:ext cx="6201608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Incorporate additional puzzle variations, such as crosswords or cryptograms.</a:t>
            </a:r>
            <a:endParaRPr lang="en-US" sz="1400" dirty="0"/>
          </a:p>
        </p:txBody>
      </p:sp>
      <p:sp>
        <p:nvSpPr>
          <p:cNvPr id="17" name="Shape 12"/>
          <p:cNvSpPr/>
          <p:nvPr/>
        </p:nvSpPr>
        <p:spPr>
          <a:xfrm>
            <a:off x="622935" y="6205299"/>
            <a:ext cx="6603206" cy="1539240"/>
          </a:xfrm>
          <a:prstGeom prst="roundRect">
            <a:avLst>
              <a:gd name="adj" fmla="val 7129"/>
            </a:avLst>
          </a:prstGeom>
          <a:solidFill>
            <a:srgbClr val="111213"/>
          </a:solidFill>
          <a:ln/>
        </p:spPr>
      </p:sp>
      <p:sp>
        <p:nvSpPr>
          <p:cNvPr id="18" name="Shape 13"/>
          <p:cNvSpPr/>
          <p:nvPr/>
        </p:nvSpPr>
        <p:spPr>
          <a:xfrm>
            <a:off x="622935" y="6182439"/>
            <a:ext cx="6603206" cy="91440"/>
          </a:xfrm>
          <a:prstGeom prst="roundRect">
            <a:avLst>
              <a:gd name="adj" fmla="val 29200"/>
            </a:avLst>
          </a:prstGeom>
          <a:solidFill>
            <a:srgbClr val="FFFFFF"/>
          </a:solidFill>
          <a:ln/>
        </p:spPr>
      </p:sp>
      <p:sp>
        <p:nvSpPr>
          <p:cNvPr id="19" name="Shape 14"/>
          <p:cNvSpPr/>
          <p:nvPr/>
        </p:nvSpPr>
        <p:spPr>
          <a:xfrm>
            <a:off x="3657540" y="5938361"/>
            <a:ext cx="533995" cy="533995"/>
          </a:xfrm>
          <a:prstGeom prst="roundRect">
            <a:avLst>
              <a:gd name="adj" fmla="val 171238"/>
            </a:avLst>
          </a:prstGeom>
          <a:solidFill>
            <a:srgbClr val="FFFFFF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7680" y="6098500"/>
            <a:ext cx="213598" cy="21359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23793" y="6650236"/>
            <a:ext cx="202275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Multiplayer Mode</a:t>
            </a:r>
            <a:endParaRPr lang="en-US" sz="1550" dirty="0"/>
          </a:p>
        </p:txBody>
      </p:sp>
      <p:sp>
        <p:nvSpPr>
          <p:cNvPr id="22" name="Text 16"/>
          <p:cNvSpPr/>
          <p:nvPr/>
        </p:nvSpPr>
        <p:spPr>
          <a:xfrm>
            <a:off x="823793" y="7009805"/>
            <a:ext cx="6201489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online functionality for competitive or collaborative puzzle-solving.</a:t>
            </a:r>
            <a:endParaRPr lang="en-US" sz="1400" dirty="0"/>
          </a:p>
        </p:txBody>
      </p:sp>
      <p:sp>
        <p:nvSpPr>
          <p:cNvPr id="23" name="Shape 17"/>
          <p:cNvSpPr/>
          <p:nvPr/>
        </p:nvSpPr>
        <p:spPr>
          <a:xfrm>
            <a:off x="7404140" y="6205299"/>
            <a:ext cx="6603325" cy="1539240"/>
          </a:xfrm>
          <a:prstGeom prst="roundRect">
            <a:avLst>
              <a:gd name="adj" fmla="val 7129"/>
            </a:avLst>
          </a:prstGeom>
          <a:solidFill>
            <a:srgbClr val="111213"/>
          </a:solidFill>
          <a:ln/>
        </p:spPr>
      </p:sp>
      <p:sp>
        <p:nvSpPr>
          <p:cNvPr id="24" name="Shape 18"/>
          <p:cNvSpPr/>
          <p:nvPr/>
        </p:nvSpPr>
        <p:spPr>
          <a:xfrm>
            <a:off x="7404140" y="6182439"/>
            <a:ext cx="6603325" cy="91440"/>
          </a:xfrm>
          <a:prstGeom prst="roundRect">
            <a:avLst>
              <a:gd name="adj" fmla="val 29200"/>
            </a:avLst>
          </a:prstGeom>
          <a:solidFill>
            <a:srgbClr val="FFFFFF"/>
          </a:solidFill>
          <a:ln/>
        </p:spPr>
      </p:sp>
      <p:sp>
        <p:nvSpPr>
          <p:cNvPr id="25" name="Shape 19"/>
          <p:cNvSpPr/>
          <p:nvPr/>
        </p:nvSpPr>
        <p:spPr>
          <a:xfrm>
            <a:off x="10438745" y="5938361"/>
            <a:ext cx="533995" cy="533995"/>
          </a:xfrm>
          <a:prstGeom prst="roundRect">
            <a:avLst>
              <a:gd name="adj" fmla="val 171238"/>
            </a:avLst>
          </a:prstGeom>
          <a:solidFill>
            <a:srgbClr val="FFFFFF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98884" y="6098500"/>
            <a:ext cx="213598" cy="213598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04998" y="6650236"/>
            <a:ext cx="265330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Advanced Customization</a:t>
            </a:r>
            <a:endParaRPr lang="en-US" sz="1550" dirty="0"/>
          </a:p>
        </p:txBody>
      </p:sp>
      <p:sp>
        <p:nvSpPr>
          <p:cNvPr id="28" name="Text 21"/>
          <p:cNvSpPr/>
          <p:nvPr/>
        </p:nvSpPr>
        <p:spPr>
          <a:xfrm>
            <a:off x="7604998" y="7009805"/>
            <a:ext cx="6201608" cy="533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Allow users to define custom grid shapes, background themes, and letter distributions.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747004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2546985"/>
            <a:ext cx="4487823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6350198" y="3478054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was a semester-long endeavor in C programming, exploring algorithm design and interactive console application development.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6350198" y="4496038"/>
            <a:ext cx="7416403" cy="1986439"/>
          </a:xfrm>
          <a:prstGeom prst="roundRect">
            <a:avLst>
              <a:gd name="adj" fmla="val 1864"/>
            </a:avLst>
          </a:prstGeom>
          <a:solidFill>
            <a:srgbClr val="262626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015" y="4847630"/>
            <a:ext cx="308491" cy="24681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152323" y="4804529"/>
            <a:ext cx="6367462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Developed by Gourab Datta Kabbo, Sudip Saha and Ajoy Ghosh Ucchas. 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7152323" y="5766911"/>
            <a:ext cx="636746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2025-12-14T02:38:58Z</dcterms:created>
  <dcterms:modified xsi:type="dcterms:W3CDTF">2025-12-14T02:38:58Z</dcterms:modified>
</cp:coreProperties>
</file>